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7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89417548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 name="Shape 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99240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 name="Shape 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59170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8289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7989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21333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
        <p:cNvGrpSpPr/>
        <p:nvPr/>
      </p:nvGrpSpPr>
      <p:grpSpPr>
        <a:xfrm>
          <a:off x="0" y="0"/>
          <a:ext cx="0" cy="0"/>
          <a:chOff x="0" y="0"/>
          <a:chExt cx="0" cy="0"/>
        </a:xfrm>
      </p:grpSpPr>
      <p:sp>
        <p:nvSpPr>
          <p:cNvPr id="13" name="Shape 13"/>
          <p:cNvSpPr txBox="1">
            <a:spLocks noGrp="1"/>
          </p:cNvSpPr>
          <p:nvPr>
            <p:ph type="ctrTitle"/>
          </p:nvPr>
        </p:nvSpPr>
        <p:spPr>
          <a:xfrm>
            <a:off x="457200" y="563759"/>
            <a:ext cx="8229600" cy="3009600"/>
          </a:xfrm>
          <a:prstGeom prst="rect">
            <a:avLst/>
          </a:prstGeom>
        </p:spPr>
        <p:txBody>
          <a:bodyPr lIns="91425" tIns="91425" rIns="91425" bIns="91425" anchor="t" anchorCtr="0"/>
          <a:lstStyle>
            <a:lvl1pPr lvl="0">
              <a:spcBef>
                <a:spcPts val="0"/>
              </a:spcBef>
              <a:buSzPct val="100000"/>
              <a:defRPr sz="7200"/>
            </a:lvl1pPr>
            <a:lvl2pPr lvl="1">
              <a:spcBef>
                <a:spcPts val="0"/>
              </a:spcBef>
              <a:buSzPct val="100000"/>
              <a:defRPr sz="7200"/>
            </a:lvl2pPr>
            <a:lvl3pPr lvl="2">
              <a:spcBef>
                <a:spcPts val="0"/>
              </a:spcBef>
              <a:buSzPct val="100000"/>
              <a:defRPr sz="7200"/>
            </a:lvl3pPr>
            <a:lvl4pPr lvl="3">
              <a:spcBef>
                <a:spcPts val="0"/>
              </a:spcBef>
              <a:buSzPct val="100000"/>
              <a:defRPr sz="7200"/>
            </a:lvl4pPr>
            <a:lvl5pPr lvl="4">
              <a:spcBef>
                <a:spcPts val="0"/>
              </a:spcBef>
              <a:buSzPct val="100000"/>
              <a:defRPr sz="7200"/>
            </a:lvl5pPr>
            <a:lvl6pPr lvl="5">
              <a:spcBef>
                <a:spcPts val="0"/>
              </a:spcBef>
              <a:buSzPct val="100000"/>
              <a:defRPr sz="7200"/>
            </a:lvl6pPr>
            <a:lvl7pPr lvl="6">
              <a:spcBef>
                <a:spcPts val="0"/>
              </a:spcBef>
              <a:buSzPct val="100000"/>
              <a:defRPr sz="7200"/>
            </a:lvl7pPr>
            <a:lvl8pPr lvl="7">
              <a:spcBef>
                <a:spcPts val="0"/>
              </a:spcBef>
              <a:buSzPct val="100000"/>
              <a:defRPr sz="7200"/>
            </a:lvl8pPr>
            <a:lvl9pPr lvl="8">
              <a:spcBef>
                <a:spcPts val="0"/>
              </a:spcBef>
              <a:buSzPct val="100000"/>
              <a:defRPr sz="7200"/>
            </a:lvl9pPr>
          </a:lstStyle>
          <a:p>
            <a:endParaRPr/>
          </a:p>
        </p:txBody>
      </p:sp>
      <p:sp>
        <p:nvSpPr>
          <p:cNvPr id="14" name="Shape 14"/>
          <p:cNvSpPr txBox="1">
            <a:spLocks noGrp="1"/>
          </p:cNvSpPr>
          <p:nvPr>
            <p:ph type="subTitle" idx="1"/>
          </p:nvPr>
        </p:nvSpPr>
        <p:spPr>
          <a:xfrm>
            <a:off x="457200" y="3716392"/>
            <a:ext cx="8229600" cy="1232699"/>
          </a:xfrm>
          <a:prstGeom prst="rect">
            <a:avLst/>
          </a:prstGeom>
        </p:spPr>
        <p:txBody>
          <a:bodyPr lIns="91425" tIns="91425" rIns="91425" bIns="91425" anchor="t" anchorCtr="0"/>
          <a:lstStyle>
            <a:lvl1pPr lvl="0">
              <a:spcBef>
                <a:spcPts val="0"/>
              </a:spcBef>
              <a:buClr>
                <a:schemeClr val="dk2"/>
              </a:buClr>
              <a:buSzPct val="100000"/>
              <a:buNone/>
              <a:defRPr sz="4800">
                <a:solidFill>
                  <a:schemeClr val="dk2"/>
                </a:solidFill>
              </a:defRPr>
            </a:lvl1pPr>
            <a:lvl2pPr lvl="1">
              <a:spcBef>
                <a:spcPts val="0"/>
              </a:spcBef>
              <a:buClr>
                <a:schemeClr val="dk2"/>
              </a:buClr>
              <a:buSzPct val="100000"/>
              <a:buNone/>
              <a:defRPr sz="4800">
                <a:solidFill>
                  <a:schemeClr val="dk2"/>
                </a:solidFill>
              </a:defRPr>
            </a:lvl2pPr>
            <a:lvl3pPr lvl="2">
              <a:spcBef>
                <a:spcPts val="0"/>
              </a:spcBef>
              <a:buClr>
                <a:schemeClr val="dk2"/>
              </a:buClr>
              <a:buSzPct val="100000"/>
              <a:buNone/>
              <a:defRPr sz="4800">
                <a:solidFill>
                  <a:schemeClr val="dk2"/>
                </a:solidFill>
              </a:defRPr>
            </a:lvl3pPr>
            <a:lvl4pPr lvl="3">
              <a:spcBef>
                <a:spcPts val="0"/>
              </a:spcBef>
              <a:buClr>
                <a:schemeClr val="dk2"/>
              </a:buClr>
              <a:buSzPct val="100000"/>
              <a:buNone/>
              <a:defRPr sz="4800">
                <a:solidFill>
                  <a:schemeClr val="dk2"/>
                </a:solidFill>
              </a:defRPr>
            </a:lvl4pPr>
            <a:lvl5pPr lvl="4">
              <a:spcBef>
                <a:spcPts val="0"/>
              </a:spcBef>
              <a:buClr>
                <a:schemeClr val="dk2"/>
              </a:buClr>
              <a:buSzPct val="100000"/>
              <a:buNone/>
              <a:defRPr sz="4800">
                <a:solidFill>
                  <a:schemeClr val="dk2"/>
                </a:solidFill>
              </a:defRPr>
            </a:lvl5pPr>
            <a:lvl6pPr lvl="5">
              <a:spcBef>
                <a:spcPts val="0"/>
              </a:spcBef>
              <a:buClr>
                <a:schemeClr val="dk2"/>
              </a:buClr>
              <a:buSzPct val="100000"/>
              <a:buNone/>
              <a:defRPr sz="4800">
                <a:solidFill>
                  <a:schemeClr val="dk2"/>
                </a:solidFill>
              </a:defRPr>
            </a:lvl6pPr>
            <a:lvl7pPr lvl="6">
              <a:spcBef>
                <a:spcPts val="0"/>
              </a:spcBef>
              <a:buClr>
                <a:schemeClr val="dk2"/>
              </a:buClr>
              <a:buSzPct val="100000"/>
              <a:buNone/>
              <a:defRPr sz="4800">
                <a:solidFill>
                  <a:schemeClr val="dk2"/>
                </a:solidFill>
              </a:defRPr>
            </a:lvl7pPr>
            <a:lvl8pPr lvl="7">
              <a:spcBef>
                <a:spcPts val="0"/>
              </a:spcBef>
              <a:buClr>
                <a:schemeClr val="dk2"/>
              </a:buClr>
              <a:buSzPct val="100000"/>
              <a:buNone/>
              <a:defRPr sz="4800">
                <a:solidFill>
                  <a:schemeClr val="dk2"/>
                </a:solidFill>
              </a:defRPr>
            </a:lvl8pPr>
            <a:lvl9pPr lvl="8">
              <a:spcBef>
                <a:spcPts val="0"/>
              </a:spcBef>
              <a:buClr>
                <a:schemeClr val="dk2"/>
              </a:buClr>
              <a:buSzPct val="100000"/>
              <a:buNone/>
              <a:defRPr sz="4800">
                <a:solidFill>
                  <a:schemeClr val="dk2"/>
                </a:solidFill>
              </a:defRPr>
            </a:lvl9pPr>
          </a:lstStyle>
          <a:p>
            <a:endParaRPr/>
          </a:p>
        </p:txBody>
      </p:sp>
      <p:cxnSp>
        <p:nvCxnSpPr>
          <p:cNvPr id="15" name="Shape 15"/>
          <p:cNvCxnSpPr/>
          <p:nvPr/>
        </p:nvCxnSpPr>
        <p:spPr>
          <a:xfrm>
            <a:off x="457200" y="411479"/>
            <a:ext cx="8229600" cy="0"/>
          </a:xfrm>
          <a:prstGeom prst="straightConnector1">
            <a:avLst/>
          </a:prstGeom>
          <a:noFill/>
          <a:ln w="57150" cap="flat" cmpd="sng">
            <a:solidFill>
              <a:schemeClr val="accent1"/>
            </a:solidFill>
            <a:prstDash val="solid"/>
            <a:round/>
            <a:headEnd type="none" w="med" len="med"/>
            <a:tailEnd type="none" w="med" len="med"/>
          </a:ln>
        </p:spPr>
      </p:cxnSp>
      <p:cxnSp>
        <p:nvCxnSpPr>
          <p:cNvPr id="16" name="Shape 16"/>
          <p:cNvCxnSpPr/>
          <p:nvPr/>
        </p:nvCxnSpPr>
        <p:spPr>
          <a:xfrm>
            <a:off x="457200" y="3633382"/>
            <a:ext cx="8229600" cy="0"/>
          </a:xfrm>
          <a:prstGeom prst="straightConnector1">
            <a:avLst/>
          </a:prstGeom>
          <a:noFill/>
          <a:ln w="57150" cap="flat" cmpd="sng">
            <a:solidFill>
              <a:schemeClr val="accent1"/>
            </a:solidFill>
            <a:prstDash val="solid"/>
            <a:round/>
            <a:headEnd type="none" w="med" len="med"/>
            <a:tailEnd type="none" w="med" len="med"/>
          </a:ln>
        </p:spPr>
      </p:cxnSp>
      <p:sp>
        <p:nvSpPr>
          <p:cNvPr id="17" name="Shape 17"/>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0" name="Shape 20"/>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1" name="Shape 21"/>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2" name="Shape 2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5" name="Shape 25"/>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7" name="Shape 27"/>
          <p:cNvCxnSpPr/>
          <p:nvPr/>
        </p:nvCxnSpPr>
        <p:spPr>
          <a:xfrm>
            <a:off x="457200" y="1143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8" name="Shape 28"/>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31" name="Shape 31"/>
          <p:cNvCxnSpPr/>
          <p:nvPr/>
        </p:nvCxnSpPr>
        <p:spPr>
          <a:xfrm>
            <a:off x="457200" y="1143000"/>
            <a:ext cx="8229600" cy="0"/>
          </a:xfrm>
          <a:prstGeom prst="straightConnector1">
            <a:avLst/>
          </a:prstGeom>
          <a:noFill/>
          <a:ln w="50800" cap="flat" cmpd="sng">
            <a:solidFill>
              <a:schemeClr val="accent1"/>
            </a:solidFill>
            <a:prstDash val="solid"/>
            <a:round/>
            <a:headEnd type="none" w="med" len="med"/>
            <a:tailEnd type="none" w="med" len="med"/>
          </a:ln>
        </p:spPr>
      </p:cxnSp>
      <p:sp>
        <p:nvSpPr>
          <p:cNvPr id="32" name="Shape 3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lvl="0" algn="ctr">
              <a:spcBef>
                <a:spcPts val="0"/>
              </a:spcBef>
              <a:buSzPct val="100000"/>
              <a:buNone/>
              <a:defRPr sz="1800"/>
            </a:lvl1pPr>
          </a:lstStyle>
          <a:p>
            <a:endParaRPr/>
          </a:p>
        </p:txBody>
      </p:sp>
      <p:cxnSp>
        <p:nvCxnSpPr>
          <p:cNvPr id="35" name="Shape 35"/>
          <p:cNvCxnSpPr/>
          <p:nvPr/>
        </p:nvCxnSpPr>
        <p:spPr>
          <a:xfrm>
            <a:off x="457200" y="4317760"/>
            <a:ext cx="8229600" cy="0"/>
          </a:xfrm>
          <a:prstGeom prst="straightConnector1">
            <a:avLst/>
          </a:prstGeom>
          <a:noFill/>
          <a:ln w="50800" cap="flat" cmpd="sng">
            <a:solidFill>
              <a:schemeClr val="lt2"/>
            </a:solidFill>
            <a:prstDash val="solid"/>
            <a:round/>
            <a:headEnd type="none" w="med" len="med"/>
            <a:tailEnd type="none" w="med" len="med"/>
          </a:ln>
        </p:spPr>
      </p:cxnSp>
      <p:sp>
        <p:nvSpPr>
          <p:cNvPr id="36" name="Shape 36"/>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cxnSp>
        <p:nvCxnSpPr>
          <p:cNvPr id="38" name="Shape 38"/>
          <p:cNvCxnSpPr/>
          <p:nvPr/>
        </p:nvCxnSpPr>
        <p:spPr>
          <a:xfrm>
            <a:off x="457200" y="113139"/>
            <a:ext cx="8229600" cy="0"/>
          </a:xfrm>
          <a:prstGeom prst="straightConnector1">
            <a:avLst/>
          </a:prstGeom>
          <a:noFill/>
          <a:ln w="50800" cap="flat" cmpd="sng">
            <a:solidFill>
              <a:schemeClr val="lt2"/>
            </a:solidFill>
            <a:prstDash val="solid"/>
            <a:round/>
            <a:headEnd type="none" w="med" len="med"/>
            <a:tailEnd type="none" w="med" len="med"/>
          </a:ln>
        </p:spPr>
      </p:cxnSp>
      <p:sp>
        <p:nvSpPr>
          <p:cNvPr id="39" name="Shape 3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spcBef>
                <a:spcPts val="0"/>
              </a:spcBef>
              <a:buClr>
                <a:schemeClr val="accent1"/>
              </a:buClr>
              <a:buSzPct val="100000"/>
              <a:buNone/>
              <a:defRPr sz="3600" b="1">
                <a:solidFill>
                  <a:schemeClr val="accent1"/>
                </a:solidFill>
              </a:defRPr>
            </a:lvl1pPr>
            <a:lvl2pPr lvl="1">
              <a:spcBef>
                <a:spcPts val="0"/>
              </a:spcBef>
              <a:buClr>
                <a:schemeClr val="accent1"/>
              </a:buClr>
              <a:buSzPct val="100000"/>
              <a:buNone/>
              <a:defRPr sz="3600" b="1">
                <a:solidFill>
                  <a:schemeClr val="accent1"/>
                </a:solidFill>
              </a:defRPr>
            </a:lvl2pPr>
            <a:lvl3pPr lvl="2">
              <a:spcBef>
                <a:spcPts val="0"/>
              </a:spcBef>
              <a:buClr>
                <a:schemeClr val="accent1"/>
              </a:buClr>
              <a:buSzPct val="100000"/>
              <a:buNone/>
              <a:defRPr sz="3600" b="1">
                <a:solidFill>
                  <a:schemeClr val="accent1"/>
                </a:solidFill>
              </a:defRPr>
            </a:lvl3pPr>
            <a:lvl4pPr lvl="3">
              <a:spcBef>
                <a:spcPts val="0"/>
              </a:spcBef>
              <a:buClr>
                <a:schemeClr val="accent1"/>
              </a:buClr>
              <a:buSzPct val="100000"/>
              <a:buNone/>
              <a:defRPr sz="3600" b="1">
                <a:solidFill>
                  <a:schemeClr val="accent1"/>
                </a:solidFill>
              </a:defRPr>
            </a:lvl4pPr>
            <a:lvl5pPr lvl="4">
              <a:spcBef>
                <a:spcPts val="0"/>
              </a:spcBef>
              <a:buClr>
                <a:schemeClr val="accent1"/>
              </a:buClr>
              <a:buSzPct val="100000"/>
              <a:buNone/>
              <a:defRPr sz="3600" b="1">
                <a:solidFill>
                  <a:schemeClr val="accent1"/>
                </a:solidFill>
              </a:defRPr>
            </a:lvl5pPr>
            <a:lvl6pPr lvl="5">
              <a:spcBef>
                <a:spcPts val="0"/>
              </a:spcBef>
              <a:buClr>
                <a:schemeClr val="accent1"/>
              </a:buClr>
              <a:buSzPct val="100000"/>
              <a:buNone/>
              <a:defRPr sz="3600" b="1">
                <a:solidFill>
                  <a:schemeClr val="accent1"/>
                </a:solidFill>
              </a:defRPr>
            </a:lvl6pPr>
            <a:lvl7pPr lvl="6">
              <a:spcBef>
                <a:spcPts val="0"/>
              </a:spcBef>
              <a:buClr>
                <a:schemeClr val="accent1"/>
              </a:buClr>
              <a:buSzPct val="100000"/>
              <a:buNone/>
              <a:defRPr sz="3600" b="1">
                <a:solidFill>
                  <a:schemeClr val="accent1"/>
                </a:solidFill>
              </a:defRPr>
            </a:lvl7pPr>
            <a:lvl8pPr lvl="7">
              <a:spcBef>
                <a:spcPts val="0"/>
              </a:spcBef>
              <a:buClr>
                <a:schemeClr val="accent1"/>
              </a:buClr>
              <a:buSzPct val="100000"/>
              <a:buNone/>
              <a:defRPr sz="3600" b="1">
                <a:solidFill>
                  <a:schemeClr val="accent1"/>
                </a:solidFill>
              </a:defRPr>
            </a:lvl8pPr>
            <a:lvl9pPr lvl="8">
              <a:spcBef>
                <a:spcPts val="0"/>
              </a:spcBef>
              <a:buClr>
                <a:schemeClr val="accent1"/>
              </a:buClr>
              <a:buSzPct val="100000"/>
              <a:buNone/>
              <a:defRPr sz="3600" b="1">
                <a:solidFill>
                  <a:schemeClr val="accent1"/>
                </a:solidFill>
              </a:defRPr>
            </a:lvl9pPr>
          </a:lstStyle>
          <a:p>
            <a:endParaRPr/>
          </a:p>
        </p:txBody>
      </p:sp>
      <p:sp>
        <p:nvSpPr>
          <p:cNvPr id="7" name="Shape 7"/>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lvl="0">
              <a:spcBef>
                <a:spcPts val="600"/>
              </a:spcBef>
              <a:buClr>
                <a:schemeClr val="dk1"/>
              </a:buClr>
              <a:buSzPct val="100000"/>
              <a:defRPr sz="3000">
                <a:solidFill>
                  <a:schemeClr val="dk1"/>
                </a:solidFill>
              </a:defRPr>
            </a:lvl1pPr>
            <a:lvl2pPr lvl="1">
              <a:spcBef>
                <a:spcPts val="480"/>
              </a:spcBef>
              <a:buClr>
                <a:schemeClr val="dk1"/>
              </a:buClr>
              <a:buSzPct val="100000"/>
              <a:defRPr sz="2400">
                <a:solidFill>
                  <a:schemeClr val="dk1"/>
                </a:solidFill>
              </a:defRPr>
            </a:lvl2pPr>
            <a:lvl3pPr lvl="2">
              <a:spcBef>
                <a:spcPts val="480"/>
              </a:spcBef>
              <a:buClr>
                <a:schemeClr val="dk1"/>
              </a:buClr>
              <a:buSzPct val="100000"/>
              <a:defRPr sz="2400">
                <a:solidFill>
                  <a:schemeClr val="dk1"/>
                </a:solidFill>
              </a:defRPr>
            </a:lvl3pPr>
            <a:lvl4pPr lvl="3">
              <a:spcBef>
                <a:spcPts val="360"/>
              </a:spcBef>
              <a:buClr>
                <a:schemeClr val="dk1"/>
              </a:buClr>
              <a:buSzPct val="100000"/>
              <a:defRPr sz="1800">
                <a:solidFill>
                  <a:schemeClr val="dk1"/>
                </a:solidFill>
              </a:defRPr>
            </a:lvl4pPr>
            <a:lvl5pPr lvl="4">
              <a:spcBef>
                <a:spcPts val="360"/>
              </a:spcBef>
              <a:buClr>
                <a:schemeClr val="dk1"/>
              </a:buClr>
              <a:buSzPct val="100000"/>
              <a:defRPr sz="1800">
                <a:solidFill>
                  <a:schemeClr val="dk1"/>
                </a:solidFill>
              </a:defRPr>
            </a:lvl5pPr>
            <a:lvl6pPr lvl="5">
              <a:spcBef>
                <a:spcPts val="360"/>
              </a:spcBef>
              <a:buClr>
                <a:schemeClr val="dk1"/>
              </a:buClr>
              <a:buSzPct val="100000"/>
              <a:defRPr sz="1800">
                <a:solidFill>
                  <a:schemeClr val="dk1"/>
                </a:solidFill>
              </a:defRPr>
            </a:lvl6pPr>
            <a:lvl7pPr lvl="6">
              <a:spcBef>
                <a:spcPts val="360"/>
              </a:spcBef>
              <a:buClr>
                <a:schemeClr val="dk1"/>
              </a:buClr>
              <a:buSzPct val="100000"/>
              <a:defRPr sz="1800">
                <a:solidFill>
                  <a:schemeClr val="dk1"/>
                </a:solidFill>
              </a:defRPr>
            </a:lvl7pPr>
            <a:lvl8pPr lvl="7">
              <a:spcBef>
                <a:spcPts val="360"/>
              </a:spcBef>
              <a:buClr>
                <a:schemeClr val="dk1"/>
              </a:buClr>
              <a:buSzPct val="100000"/>
              <a:defRPr sz="1800">
                <a:solidFill>
                  <a:schemeClr val="dk1"/>
                </a:solidFill>
              </a:defRPr>
            </a:lvl8pPr>
            <a:lvl9pPr lvl="8">
              <a:spcBef>
                <a:spcPts val="360"/>
              </a:spcBef>
              <a:buClr>
                <a:schemeClr val="dk1"/>
              </a:buClr>
              <a:buSzPct val="100000"/>
              <a:defRPr sz="1800">
                <a:solidFill>
                  <a:schemeClr val="dk1"/>
                </a:solidFill>
              </a:defRPr>
            </a:lvl9pPr>
          </a:lstStyle>
          <a:p>
            <a:endParaRPr/>
          </a:p>
        </p:txBody>
      </p:sp>
      <p:cxnSp>
        <p:nvCxnSpPr>
          <p:cNvPr id="8" name="Shape 8"/>
          <p:cNvCxnSpPr/>
          <p:nvPr/>
        </p:nvCxnSpPr>
        <p:spPr>
          <a:xfrm>
            <a:off x="457200" y="5023259"/>
            <a:ext cx="8229600" cy="0"/>
          </a:xfrm>
          <a:prstGeom prst="straightConnector1">
            <a:avLst/>
          </a:prstGeom>
          <a:noFill/>
          <a:ln w="50800" cap="flat" cmpd="sng">
            <a:solidFill>
              <a:schemeClr val="lt2"/>
            </a:solidFill>
            <a:prstDash val="solid"/>
            <a:round/>
            <a:headEnd type="none" w="med" len="med"/>
            <a:tailEnd type="none" w="med" len="med"/>
          </a:ln>
        </p:spPr>
      </p:cxnSp>
      <p:sp>
        <p:nvSpPr>
          <p:cNvPr id="9" name="Shape 9"/>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
        <p:nvSpPr>
          <p:cNvPr id="10" name="Shape 10"/>
          <p:cNvSpPr txBox="1"/>
          <p:nvPr/>
        </p:nvSpPr>
        <p:spPr>
          <a:xfrm>
            <a:off x="0" y="-75"/>
            <a:ext cx="7715400" cy="393600"/>
          </a:xfrm>
          <a:prstGeom prst="rect">
            <a:avLst/>
          </a:prstGeom>
          <a:noFill/>
          <a:ln>
            <a:noFill/>
          </a:ln>
        </p:spPr>
        <p:txBody>
          <a:bodyPr lIns="91425" tIns="91425" rIns="91425" bIns="91425" anchor="ctr" anchorCtr="0">
            <a:noAutofit/>
          </a:bodyPr>
          <a:lstStyle/>
          <a:p>
            <a:pPr lvl="0" rtl="0">
              <a:spcBef>
                <a:spcPts val="0"/>
              </a:spcBef>
              <a:buNone/>
            </a:pPr>
            <a:r>
              <a:rPr lang="en" b="1"/>
              <a:t>Obj:  (Standard 8.6.3, RH 6.8.4)  </a:t>
            </a:r>
            <a:r>
              <a:rPr lang="en" b="1">
                <a:solidFill>
                  <a:schemeClr val="dk1"/>
                </a:solidFill>
              </a:rPr>
              <a:t>Identify and describe different types of immigration.</a:t>
            </a:r>
          </a:p>
          <a:p>
            <a:pPr lvl="0" rtl="0">
              <a:spcBef>
                <a:spcPts val="0"/>
              </a:spcBef>
              <a:buNone/>
            </a:pPr>
            <a:endParaRPr b="1"/>
          </a:p>
        </p:txBody>
      </p:sp>
      <p:sp>
        <p:nvSpPr>
          <p:cNvPr id="11" name="Shape 11"/>
          <p:cNvSpPr txBox="1"/>
          <p:nvPr/>
        </p:nvSpPr>
        <p:spPr>
          <a:xfrm>
            <a:off x="8349050" y="-43075"/>
            <a:ext cx="861900" cy="3936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8/15/16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www.corestandards.org/ELA-Literacy/RH/11-12/4/"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457200" y="563759"/>
            <a:ext cx="8229600" cy="3009600"/>
          </a:xfrm>
          <a:prstGeom prst="rect">
            <a:avLst/>
          </a:prstGeom>
        </p:spPr>
        <p:txBody>
          <a:bodyPr lIns="91425" tIns="91425" rIns="91425" bIns="91425" anchor="t" anchorCtr="0">
            <a:noAutofit/>
          </a:bodyPr>
          <a:lstStyle/>
          <a:p>
            <a:pPr lvl="0" algn="ctr">
              <a:spcBef>
                <a:spcPts val="0"/>
              </a:spcBef>
              <a:buClr>
                <a:schemeClr val="dk1"/>
              </a:buClr>
              <a:buSzPct val="36666"/>
              <a:buFont typeface="Arial"/>
              <a:buNone/>
            </a:pPr>
            <a:r>
              <a:rPr lang="en" sz="3000">
                <a:solidFill>
                  <a:srgbClr val="9900FF"/>
                </a:solidFill>
              </a:rPr>
              <a:t>Come in Quietly</a:t>
            </a:r>
          </a:p>
          <a:p>
            <a:pPr lvl="0">
              <a:spcBef>
                <a:spcPts val="0"/>
              </a:spcBef>
              <a:buClr>
                <a:schemeClr val="dk1"/>
              </a:buClr>
              <a:buSzPct val="36666"/>
              <a:buFont typeface="Arial"/>
              <a:buNone/>
            </a:pPr>
            <a:r>
              <a:rPr lang="en" sz="3000"/>
              <a:t>Take out your whiteboard &amp; pen.</a:t>
            </a:r>
          </a:p>
          <a:p>
            <a:pPr lvl="0">
              <a:spcBef>
                <a:spcPts val="0"/>
              </a:spcBef>
              <a:buClr>
                <a:schemeClr val="dk1"/>
              </a:buClr>
              <a:buSzPct val="36666"/>
              <a:buFont typeface="Arial"/>
              <a:buNone/>
            </a:pPr>
            <a:r>
              <a:rPr lang="en" sz="3000"/>
              <a:t>Take out a piece of paper, pen or pencil.</a:t>
            </a:r>
          </a:p>
          <a:p>
            <a:pPr lvl="0">
              <a:spcBef>
                <a:spcPts val="0"/>
              </a:spcBef>
              <a:buClr>
                <a:schemeClr val="dk1"/>
              </a:buClr>
              <a:buSzPct val="36666"/>
              <a:buFont typeface="Arial"/>
              <a:buNone/>
            </a:pPr>
            <a:r>
              <a:rPr lang="en" sz="3000"/>
              <a:t>Have your chromebook ready to use but do not open yet.</a:t>
            </a:r>
          </a:p>
        </p:txBody>
      </p:sp>
      <p:sp>
        <p:nvSpPr>
          <p:cNvPr id="45" name="Shape 45"/>
          <p:cNvSpPr txBox="1">
            <a:spLocks noGrp="1"/>
          </p:cNvSpPr>
          <p:nvPr>
            <p:ph type="subTitle" idx="1"/>
          </p:nvPr>
        </p:nvSpPr>
        <p:spPr>
          <a:xfrm>
            <a:off x="457200" y="3716392"/>
            <a:ext cx="8229600" cy="1232700"/>
          </a:xfrm>
          <a:prstGeom prst="rect">
            <a:avLst/>
          </a:prstGeom>
        </p:spPr>
        <p:txBody>
          <a:bodyPr lIns="91425" tIns="91425" rIns="91425" bIns="91425" anchor="t" anchorCtr="0">
            <a:noAutofit/>
          </a:bodyPr>
          <a:lstStyle/>
          <a:p>
            <a:pPr lvl="0">
              <a:spcBef>
                <a:spcPts val="0"/>
              </a:spcBef>
              <a:buNone/>
            </a:pPr>
            <a:r>
              <a:rPr lang="en">
                <a:solidFill>
                  <a:srgbClr val="B7B7B7"/>
                </a:solidFill>
              </a:rPr>
              <a:t>Immigration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ctrTitle"/>
          </p:nvPr>
        </p:nvSpPr>
        <p:spPr>
          <a:xfrm>
            <a:off x="457200" y="581584"/>
            <a:ext cx="8229600" cy="3009600"/>
          </a:xfrm>
          <a:prstGeom prst="rect">
            <a:avLst/>
          </a:prstGeom>
        </p:spPr>
        <p:txBody>
          <a:bodyPr lIns="91425" tIns="91425" rIns="91425" bIns="91425" anchor="t" anchorCtr="0">
            <a:noAutofit/>
          </a:bodyPr>
          <a:lstStyle/>
          <a:p>
            <a:pPr lvl="0" algn="ctr">
              <a:spcBef>
                <a:spcPts val="0"/>
              </a:spcBef>
              <a:buNone/>
            </a:pPr>
            <a:r>
              <a:rPr lang="en" sz="4800"/>
              <a:t>Immigration!  What is it and why do it?</a:t>
            </a:r>
          </a:p>
        </p:txBody>
      </p:sp>
      <p:sp>
        <p:nvSpPr>
          <p:cNvPr id="51" name="Shape 51"/>
          <p:cNvSpPr txBox="1">
            <a:spLocks noGrp="1"/>
          </p:cNvSpPr>
          <p:nvPr>
            <p:ph type="subTitle" idx="1"/>
          </p:nvPr>
        </p:nvSpPr>
        <p:spPr>
          <a:xfrm>
            <a:off x="348125" y="2489475"/>
            <a:ext cx="4804200" cy="1232699"/>
          </a:xfrm>
          <a:prstGeom prst="rect">
            <a:avLst/>
          </a:prstGeom>
        </p:spPr>
        <p:txBody>
          <a:bodyPr lIns="91425" tIns="91425" rIns="91425" bIns="91425" anchor="t" anchorCtr="0">
            <a:noAutofit/>
          </a:bodyPr>
          <a:lstStyle/>
          <a:p>
            <a:pPr lvl="0">
              <a:spcBef>
                <a:spcPts val="0"/>
              </a:spcBef>
              <a:buNone/>
            </a:pPr>
            <a:r>
              <a:rPr lang="en" sz="1800" b="1">
                <a:solidFill>
                  <a:srgbClr val="000000"/>
                </a:solidFill>
              </a:rPr>
              <a:t>Obj:  Identify and describe different types of immigration.</a:t>
            </a:r>
          </a:p>
        </p:txBody>
      </p:sp>
      <p:pic>
        <p:nvPicPr>
          <p:cNvPr id="52" name="Shape 52"/>
          <p:cNvPicPr preferRelativeResize="0"/>
          <p:nvPr/>
        </p:nvPicPr>
        <p:blipFill>
          <a:blip r:embed="rId3">
            <a:alphaModFix/>
          </a:blip>
          <a:stretch>
            <a:fillRect/>
          </a:stretch>
        </p:blipFill>
        <p:spPr>
          <a:xfrm>
            <a:off x="505925" y="1388625"/>
            <a:ext cx="2359749" cy="1065950"/>
          </a:xfrm>
          <a:prstGeom prst="rect">
            <a:avLst/>
          </a:prstGeom>
          <a:noFill/>
          <a:ln>
            <a:noFill/>
          </a:ln>
        </p:spPr>
      </p:pic>
      <p:pic>
        <p:nvPicPr>
          <p:cNvPr id="53" name="Shape 53"/>
          <p:cNvPicPr preferRelativeResize="0"/>
          <p:nvPr/>
        </p:nvPicPr>
        <p:blipFill>
          <a:blip r:embed="rId4">
            <a:alphaModFix/>
          </a:blip>
          <a:stretch>
            <a:fillRect/>
          </a:stretch>
        </p:blipFill>
        <p:spPr>
          <a:xfrm>
            <a:off x="6309800" y="1358100"/>
            <a:ext cx="2003563" cy="1126999"/>
          </a:xfrm>
          <a:prstGeom prst="rect">
            <a:avLst/>
          </a:prstGeom>
          <a:noFill/>
          <a:ln>
            <a:noFill/>
          </a:ln>
        </p:spPr>
      </p:pic>
      <p:sp>
        <p:nvSpPr>
          <p:cNvPr id="54" name="Shape 54"/>
          <p:cNvSpPr txBox="1"/>
          <p:nvPr/>
        </p:nvSpPr>
        <p:spPr>
          <a:xfrm>
            <a:off x="156000" y="3757075"/>
            <a:ext cx="8832000" cy="530699"/>
          </a:xfrm>
          <a:prstGeom prst="rect">
            <a:avLst/>
          </a:prstGeom>
          <a:noFill/>
          <a:ln>
            <a:noFill/>
          </a:ln>
        </p:spPr>
        <p:txBody>
          <a:bodyPr lIns="91425" tIns="91425" rIns="91425" bIns="91425" anchor="t" anchorCtr="0">
            <a:noAutofit/>
          </a:bodyPr>
          <a:lstStyle/>
          <a:p>
            <a:pPr lvl="0">
              <a:spcBef>
                <a:spcPts val="0"/>
              </a:spcBef>
              <a:buNone/>
            </a:pPr>
            <a:r>
              <a:rPr lang="en" sz="1200" b="1"/>
              <a:t>Standard 8.6.3:  List the reasons for the wave of immigration from Northern Europe to the United States and describe the growth in the number, size, and spatial arrangements of cities (e.g., Irish immigrants and the Great Irish Famine.)</a:t>
            </a:r>
          </a:p>
        </p:txBody>
      </p:sp>
      <p:sp>
        <p:nvSpPr>
          <p:cNvPr id="55" name="Shape 55"/>
          <p:cNvSpPr txBox="1"/>
          <p:nvPr/>
        </p:nvSpPr>
        <p:spPr>
          <a:xfrm>
            <a:off x="7964125" y="412950"/>
            <a:ext cx="1120800" cy="306900"/>
          </a:xfrm>
          <a:prstGeom prst="rect">
            <a:avLst/>
          </a:prstGeom>
          <a:noFill/>
          <a:ln>
            <a:noFill/>
          </a:ln>
        </p:spPr>
        <p:txBody>
          <a:bodyPr lIns="91425" tIns="91425" rIns="91425" bIns="91425" anchor="t" anchorCtr="0">
            <a:noAutofit/>
          </a:bodyPr>
          <a:lstStyle/>
          <a:p>
            <a:pPr lvl="0">
              <a:spcBef>
                <a:spcPts val="0"/>
              </a:spcBef>
              <a:buNone/>
            </a:pPr>
            <a:r>
              <a:rPr lang="en" b="1"/>
              <a:t>Objective</a:t>
            </a:r>
          </a:p>
        </p:txBody>
      </p:sp>
      <p:sp>
        <p:nvSpPr>
          <p:cNvPr id="56" name="Shape 56"/>
          <p:cNvSpPr txBox="1"/>
          <p:nvPr/>
        </p:nvSpPr>
        <p:spPr>
          <a:xfrm>
            <a:off x="5230825" y="2454575"/>
            <a:ext cx="3810600" cy="1127099"/>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200" b="1">
                <a:solidFill>
                  <a:schemeClr val="dk1"/>
                </a:solidFill>
              </a:rPr>
              <a:t>Learning Targets:</a:t>
            </a:r>
          </a:p>
          <a:p>
            <a:pPr lvl="0" rtl="0">
              <a:lnSpc>
                <a:spcPct val="115000"/>
              </a:lnSpc>
              <a:spcBef>
                <a:spcPts val="0"/>
              </a:spcBef>
              <a:buClr>
                <a:schemeClr val="dk1"/>
              </a:buClr>
              <a:buSzPct val="91666"/>
              <a:buFont typeface="Arial"/>
              <a:buNone/>
            </a:pPr>
            <a:r>
              <a:rPr lang="en" sz="1200" b="1">
                <a:solidFill>
                  <a:schemeClr val="dk1"/>
                </a:solidFill>
              </a:rPr>
              <a:t>1. I will be able to identify and explain the difference between an immigrant, emigrant, and migrant. </a:t>
            </a:r>
          </a:p>
        </p:txBody>
      </p:sp>
      <p:sp>
        <p:nvSpPr>
          <p:cNvPr id="57" name="Shape 57"/>
          <p:cNvSpPr txBox="1"/>
          <p:nvPr/>
        </p:nvSpPr>
        <p:spPr>
          <a:xfrm>
            <a:off x="201300" y="4209800"/>
            <a:ext cx="8741400" cy="667799"/>
          </a:xfrm>
          <a:prstGeom prst="rect">
            <a:avLst/>
          </a:prstGeom>
          <a:noFill/>
          <a:ln>
            <a:noFill/>
          </a:ln>
        </p:spPr>
        <p:txBody>
          <a:bodyPr lIns="91425" tIns="91425" rIns="91425" bIns="91425" anchor="ctr" anchorCtr="0">
            <a:noAutofit/>
          </a:bodyPr>
          <a:lstStyle/>
          <a:p>
            <a:pPr lvl="0" rtl="0">
              <a:spcBef>
                <a:spcPts val="600"/>
              </a:spcBef>
              <a:buNone/>
            </a:pPr>
            <a:r>
              <a:rPr lang="en" sz="1200" b="1">
                <a:hlinkClick r:id="rId5"/>
              </a:rPr>
              <a:t>CCSS.ELA-LITERACY.RH.6-8.4:</a:t>
            </a:r>
            <a:r>
              <a:rPr lang="en" sz="1200" b="1"/>
              <a:t>Determine the meaning of words and phrases as they are used in a text, including vocabulary specific to domains related to history/social studies.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a:spcBef>
                <a:spcPts val="0"/>
              </a:spcBef>
              <a:buNone/>
            </a:pPr>
            <a:r>
              <a:rPr lang="en"/>
              <a:t>Prior Knowledge</a:t>
            </a:r>
          </a:p>
        </p:txBody>
      </p:sp>
      <p:sp>
        <p:nvSpPr>
          <p:cNvPr id="63" name="Shape 63"/>
          <p:cNvSpPr txBox="1">
            <a:spLocks noGrp="1"/>
          </p:cNvSpPr>
          <p:nvPr>
            <p:ph type="body" idx="1"/>
          </p:nvPr>
        </p:nvSpPr>
        <p:spPr>
          <a:xfrm>
            <a:off x="333350" y="1063375"/>
            <a:ext cx="8481599" cy="3725699"/>
          </a:xfrm>
          <a:prstGeom prst="rect">
            <a:avLst/>
          </a:prstGeom>
        </p:spPr>
        <p:txBody>
          <a:bodyPr lIns="91425" tIns="91425" rIns="91425" bIns="91425" anchor="t" anchorCtr="0">
            <a:noAutofit/>
          </a:bodyPr>
          <a:lstStyle/>
          <a:p>
            <a:pPr lvl="0" rtl="0">
              <a:spcBef>
                <a:spcPts val="0"/>
              </a:spcBef>
              <a:buNone/>
            </a:pPr>
            <a:r>
              <a:rPr lang="en" b="1" dirty="0"/>
              <a:t>You already know that people in America are different ages, sizes, races and religions.</a:t>
            </a:r>
          </a:p>
          <a:p>
            <a:pPr lvl="0" rtl="0">
              <a:spcBef>
                <a:spcPts val="0"/>
              </a:spcBef>
              <a:buNone/>
            </a:pPr>
            <a:endParaRPr b="1" dirty="0"/>
          </a:p>
          <a:p>
            <a:pPr lvl="0" rtl="0">
              <a:spcBef>
                <a:spcPts val="0"/>
              </a:spcBef>
              <a:buNone/>
            </a:pPr>
            <a:endParaRPr b="1" dirty="0"/>
          </a:p>
          <a:p>
            <a:pPr lvl="0" rtl="0">
              <a:spcBef>
                <a:spcPts val="0"/>
              </a:spcBef>
              <a:buNone/>
            </a:pPr>
            <a:endParaRPr b="1" dirty="0"/>
          </a:p>
          <a:p>
            <a:pPr lvl="0">
              <a:spcBef>
                <a:spcPts val="0"/>
              </a:spcBef>
              <a:buNone/>
            </a:pPr>
            <a:r>
              <a:rPr lang="en" b="1" dirty="0"/>
              <a:t>How did America end up with so many different types of people?</a:t>
            </a:r>
          </a:p>
        </p:txBody>
      </p:sp>
      <p:pic>
        <p:nvPicPr>
          <p:cNvPr id="64" name="Shape 64"/>
          <p:cNvPicPr preferRelativeResize="0"/>
          <p:nvPr/>
        </p:nvPicPr>
        <p:blipFill>
          <a:blip r:embed="rId3">
            <a:alphaModFix/>
          </a:blip>
          <a:stretch>
            <a:fillRect/>
          </a:stretch>
        </p:blipFill>
        <p:spPr>
          <a:xfrm>
            <a:off x="2987039" y="2186084"/>
            <a:ext cx="2301598" cy="1245094"/>
          </a:xfrm>
          <a:prstGeom prst="rect">
            <a:avLst/>
          </a:prstGeom>
          <a:noFill/>
          <a:ln>
            <a:noFill/>
          </a:ln>
        </p:spPr>
      </p:pic>
      <p:sp>
        <p:nvSpPr>
          <p:cNvPr id="65" name="Shape 65"/>
          <p:cNvSpPr txBox="1"/>
          <p:nvPr/>
        </p:nvSpPr>
        <p:spPr>
          <a:xfrm>
            <a:off x="7326650" y="365750"/>
            <a:ext cx="1722899" cy="350400"/>
          </a:xfrm>
          <a:prstGeom prst="rect">
            <a:avLst/>
          </a:prstGeom>
          <a:noFill/>
          <a:ln>
            <a:noFill/>
          </a:ln>
        </p:spPr>
        <p:txBody>
          <a:bodyPr lIns="91425" tIns="91425" rIns="91425" bIns="91425" anchor="t" anchorCtr="0">
            <a:noAutofit/>
          </a:bodyPr>
          <a:lstStyle/>
          <a:p>
            <a:pPr lvl="0" rtl="0">
              <a:spcBef>
                <a:spcPts val="0"/>
              </a:spcBef>
              <a:buNone/>
            </a:pPr>
            <a:r>
              <a:rPr lang="en" b="1"/>
              <a:t>Prior Knowledge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10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
                                            <p:txEl>
                                              <p:pRg st="1" end="1"/>
                                            </p:txEl>
                                          </p:spTgt>
                                        </p:tgtEl>
                                        <p:attrNameLst>
                                          <p:attrName>style.visibility</p:attrName>
                                        </p:attrNameLst>
                                      </p:cBhvr>
                                      <p:to>
                                        <p:strVal val="visible"/>
                                      </p:to>
                                    </p:set>
                                    <p:animEffect transition="in" filter="fade">
                                      <p:cBhvr>
                                        <p:cTn id="12" dur="1000"/>
                                        <p:tgtEl>
                                          <p:spTgt spid="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
                                            <p:txEl>
                                              <p:pRg st="2" end="2"/>
                                            </p:txEl>
                                          </p:spTgt>
                                        </p:tgtEl>
                                        <p:attrNameLst>
                                          <p:attrName>style.visibility</p:attrName>
                                        </p:attrNameLst>
                                      </p:cBhvr>
                                      <p:to>
                                        <p:strVal val="visible"/>
                                      </p:to>
                                    </p:set>
                                    <p:animEffect transition="in" filter="fade">
                                      <p:cBhvr>
                                        <p:cTn id="17" dur="1000"/>
                                        <p:tgtEl>
                                          <p:spTgt spid="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3">
                                            <p:txEl>
                                              <p:pRg st="3" end="3"/>
                                            </p:txEl>
                                          </p:spTgt>
                                        </p:tgtEl>
                                        <p:attrNameLst>
                                          <p:attrName>style.visibility</p:attrName>
                                        </p:attrNameLst>
                                      </p:cBhvr>
                                      <p:to>
                                        <p:strVal val="visible"/>
                                      </p:to>
                                    </p:set>
                                    <p:animEffect transition="in" filter="fade">
                                      <p:cBhvr>
                                        <p:cTn id="22" dur="1000"/>
                                        <p:tgtEl>
                                          <p:spTgt spid="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3">
                                            <p:txEl>
                                              <p:pRg st="4" end="4"/>
                                            </p:txEl>
                                          </p:spTgt>
                                        </p:tgtEl>
                                        <p:attrNameLst>
                                          <p:attrName>style.visibility</p:attrName>
                                        </p:attrNameLst>
                                      </p:cBhvr>
                                      <p:to>
                                        <p:strVal val="visible"/>
                                      </p:to>
                                    </p:set>
                                    <p:animEffect transition="in" filter="fade">
                                      <p:cBhvr>
                                        <p:cTn id="27" dur="1000"/>
                                        <p:tgtEl>
                                          <p:spTgt spid="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24050" y="229003"/>
            <a:ext cx="8229600" cy="857400"/>
          </a:xfrm>
          <a:prstGeom prst="rect">
            <a:avLst/>
          </a:prstGeom>
        </p:spPr>
        <p:txBody>
          <a:bodyPr lIns="91425" tIns="91425" rIns="91425" bIns="91425" anchor="b" anchorCtr="0">
            <a:noAutofit/>
          </a:bodyPr>
          <a:lstStyle/>
          <a:p>
            <a:pPr lvl="0" rtl="0">
              <a:spcBef>
                <a:spcPts val="0"/>
              </a:spcBef>
              <a:buNone/>
            </a:pPr>
            <a:r>
              <a:rPr lang="en"/>
              <a:t>Concept - Migration</a:t>
            </a:r>
          </a:p>
        </p:txBody>
      </p:sp>
      <p:sp>
        <p:nvSpPr>
          <p:cNvPr id="71" name="Shape 71"/>
          <p:cNvSpPr txBox="1">
            <a:spLocks noGrp="1"/>
          </p:cNvSpPr>
          <p:nvPr>
            <p:ph type="body" idx="1"/>
          </p:nvPr>
        </p:nvSpPr>
        <p:spPr>
          <a:xfrm>
            <a:off x="265500" y="978425"/>
            <a:ext cx="8613000" cy="2796300"/>
          </a:xfrm>
          <a:prstGeom prst="rect">
            <a:avLst/>
          </a:prstGeom>
        </p:spPr>
        <p:txBody>
          <a:bodyPr lIns="91425" tIns="91425" rIns="91425" bIns="91425" anchor="t" anchorCtr="0">
            <a:noAutofit/>
          </a:bodyPr>
          <a:lstStyle/>
          <a:p>
            <a:pPr lvl="0" rtl="0">
              <a:spcBef>
                <a:spcPts val="0"/>
              </a:spcBef>
              <a:buNone/>
            </a:pPr>
            <a:r>
              <a:rPr lang="en" sz="1700" b="1"/>
              <a:t>Migration is a common activity that involves the </a:t>
            </a:r>
            <a:r>
              <a:rPr lang="en" sz="1700" b="1">
                <a:solidFill>
                  <a:srgbClr val="FF0000"/>
                </a:solidFill>
              </a:rPr>
              <a:t>movement of individuals from one place to another</a:t>
            </a:r>
            <a:r>
              <a:rPr lang="en" sz="1700" b="1"/>
              <a:t> that can be seen in a number of animal groups. Even though most of us think of a flock of birds when we hear migration, it is important to note that humans have not excluded themselves from this fundamental phenomenon and </a:t>
            </a:r>
            <a:r>
              <a:rPr lang="en" sz="1700" b="1">
                <a:solidFill>
                  <a:srgbClr val="FF0000"/>
                </a:solidFill>
              </a:rPr>
              <a:t>continue to migrate to this day.</a:t>
            </a:r>
            <a:r>
              <a:rPr lang="en" sz="1700" b="1"/>
              <a:t> </a:t>
            </a:r>
          </a:p>
          <a:p>
            <a:pPr lvl="0" rtl="0">
              <a:spcBef>
                <a:spcPts val="0"/>
              </a:spcBef>
              <a:buNone/>
            </a:pPr>
            <a:r>
              <a:rPr lang="en" sz="1700" b="1"/>
              <a:t>The migration, or movement, of human beings can in some cases be classified into two more specific subcategories: </a:t>
            </a:r>
            <a:r>
              <a:rPr lang="en" sz="1700" b="1">
                <a:solidFill>
                  <a:srgbClr val="FF0000"/>
                </a:solidFill>
              </a:rPr>
              <a:t>immigration and emigration. </a:t>
            </a:r>
          </a:p>
          <a:p>
            <a:pPr lvl="0" rtl="0">
              <a:spcBef>
                <a:spcPts val="0"/>
              </a:spcBef>
              <a:buNone/>
            </a:pPr>
            <a:r>
              <a:rPr lang="en" sz="1700" b="1"/>
              <a:t>Thousands of people each year make the decision to emigrate (</a:t>
            </a:r>
            <a:r>
              <a:rPr lang="en" sz="1700" b="1">
                <a:solidFill>
                  <a:srgbClr val="FF0000"/>
                </a:solidFill>
              </a:rPr>
              <a:t>to leave one’s nation</a:t>
            </a:r>
            <a:r>
              <a:rPr lang="en" sz="1700" b="1"/>
              <a:t>) in order to immigrate (</a:t>
            </a:r>
            <a:r>
              <a:rPr lang="en" sz="1700" b="1">
                <a:solidFill>
                  <a:srgbClr val="FF0000"/>
                </a:solidFill>
              </a:rPr>
              <a:t>to enter and establish oneself</a:t>
            </a:r>
            <a:r>
              <a:rPr lang="en" sz="1700" b="1"/>
              <a:t>) to another nation. </a:t>
            </a:r>
          </a:p>
        </p:txBody>
      </p:sp>
      <p:sp>
        <p:nvSpPr>
          <p:cNvPr id="72" name="Shape 72"/>
          <p:cNvSpPr txBox="1"/>
          <p:nvPr/>
        </p:nvSpPr>
        <p:spPr>
          <a:xfrm>
            <a:off x="8112225" y="365750"/>
            <a:ext cx="937200" cy="283200"/>
          </a:xfrm>
          <a:prstGeom prst="rect">
            <a:avLst/>
          </a:prstGeom>
          <a:noFill/>
          <a:ln>
            <a:noFill/>
          </a:ln>
        </p:spPr>
        <p:txBody>
          <a:bodyPr lIns="91425" tIns="91425" rIns="91425" bIns="91425" anchor="t" anchorCtr="0">
            <a:noAutofit/>
          </a:bodyPr>
          <a:lstStyle/>
          <a:p>
            <a:pPr lvl="0" rtl="0">
              <a:spcBef>
                <a:spcPts val="0"/>
              </a:spcBef>
              <a:buNone/>
            </a:pPr>
            <a:r>
              <a:rPr lang="en" b="1"/>
              <a:t>Concept</a:t>
            </a:r>
          </a:p>
        </p:txBody>
      </p:sp>
      <p:sp>
        <p:nvSpPr>
          <p:cNvPr id="73" name="Shape 73"/>
          <p:cNvSpPr txBox="1"/>
          <p:nvPr/>
        </p:nvSpPr>
        <p:spPr>
          <a:xfrm>
            <a:off x="357750" y="3690475"/>
            <a:ext cx="8295900" cy="1383900"/>
          </a:xfrm>
          <a:prstGeom prst="rect">
            <a:avLst/>
          </a:prstGeom>
          <a:noFill/>
          <a:ln>
            <a:noFill/>
          </a:ln>
        </p:spPr>
        <p:txBody>
          <a:bodyPr lIns="91425" tIns="91425" rIns="91425" bIns="91425" anchor="t" anchorCtr="0">
            <a:noAutofit/>
          </a:bodyPr>
          <a:lstStyle/>
          <a:p>
            <a:pPr lvl="0" rtl="0">
              <a:spcBef>
                <a:spcPts val="0"/>
              </a:spcBef>
              <a:buNone/>
            </a:pPr>
            <a:r>
              <a:rPr lang="en" b="1">
                <a:solidFill>
                  <a:srgbClr val="9900FF"/>
                </a:solidFill>
              </a:rPr>
              <a:t>Think about the main idea of this reading then be ready to share your answer and evidence.</a:t>
            </a:r>
          </a:p>
          <a:p>
            <a:pPr lvl="0" rtl="0">
              <a:spcBef>
                <a:spcPts val="0"/>
              </a:spcBef>
              <a:buNone/>
            </a:pPr>
            <a:r>
              <a:rPr lang="en" b="1"/>
              <a:t>Partner </a:t>
            </a:r>
            <a:r>
              <a:rPr lang="en" b="1">
                <a:solidFill>
                  <a:srgbClr val="0000FF"/>
                </a:solidFill>
              </a:rPr>
              <a:t>A</a:t>
            </a:r>
            <a:r>
              <a:rPr lang="en" b="1"/>
              <a:t> share with Partner </a:t>
            </a:r>
            <a:r>
              <a:rPr lang="en" b="1">
                <a:solidFill>
                  <a:srgbClr val="38761D"/>
                </a:solidFill>
              </a:rPr>
              <a:t>B</a:t>
            </a:r>
            <a:r>
              <a:rPr lang="en" b="1"/>
              <a:t> “</a:t>
            </a:r>
            <a:r>
              <a:rPr lang="en" b="1">
                <a:solidFill>
                  <a:srgbClr val="FF0000"/>
                </a:solidFill>
              </a:rPr>
              <a:t>The main idea of this reading is _______ because _______</a:t>
            </a:r>
            <a:r>
              <a:rPr lang="en" b="1"/>
              <a:t>”.  </a:t>
            </a:r>
          </a:p>
          <a:p>
            <a:pPr lvl="0">
              <a:spcBef>
                <a:spcPts val="0"/>
              </a:spcBef>
              <a:buNone/>
            </a:pPr>
            <a:r>
              <a:rPr lang="en" b="1"/>
              <a:t>Partner </a:t>
            </a:r>
            <a:r>
              <a:rPr lang="en" b="1">
                <a:solidFill>
                  <a:srgbClr val="38761D"/>
                </a:solidFill>
              </a:rPr>
              <a:t>B </a:t>
            </a:r>
            <a:r>
              <a:rPr lang="en" b="1"/>
              <a:t>responds to Partner </a:t>
            </a:r>
            <a:r>
              <a:rPr lang="en" b="1">
                <a:solidFill>
                  <a:srgbClr val="0000FF"/>
                </a:solidFill>
              </a:rPr>
              <a:t>A</a:t>
            </a:r>
            <a:r>
              <a:rPr lang="en" b="1"/>
              <a:t> “</a:t>
            </a:r>
            <a:r>
              <a:rPr lang="en" b="1">
                <a:solidFill>
                  <a:srgbClr val="FF0000"/>
                </a:solidFill>
              </a:rPr>
              <a:t>I </a:t>
            </a:r>
            <a:r>
              <a:rPr lang="en" b="1">
                <a:solidFill>
                  <a:srgbClr val="674EA7"/>
                </a:solidFill>
              </a:rPr>
              <a:t>agree</a:t>
            </a:r>
            <a:r>
              <a:rPr lang="en" b="1">
                <a:solidFill>
                  <a:srgbClr val="FF0000"/>
                </a:solidFill>
              </a:rPr>
              <a:t> or </a:t>
            </a:r>
            <a:r>
              <a:rPr lang="en" b="1">
                <a:solidFill>
                  <a:srgbClr val="45818E"/>
                </a:solidFill>
              </a:rPr>
              <a:t>disagree</a:t>
            </a:r>
            <a:r>
              <a:rPr lang="en" b="1">
                <a:solidFill>
                  <a:srgbClr val="FF0000"/>
                </a:solidFill>
              </a:rPr>
              <a:t> the main idea is _____ because ____</a:t>
            </a:r>
            <a:r>
              <a:rPr lang="en" b="1"/>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fade">
                                      <p:cBhvr>
                                        <p:cTn id="7" dur="1000"/>
                                        <p:tgtEl>
                                          <p:spTgt spid="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xEl>
                                              <p:pRg st="1" end="1"/>
                                            </p:txEl>
                                          </p:spTgt>
                                        </p:tgtEl>
                                        <p:attrNameLst>
                                          <p:attrName>style.visibility</p:attrName>
                                        </p:attrNameLst>
                                      </p:cBhvr>
                                      <p:to>
                                        <p:strVal val="visible"/>
                                      </p:to>
                                    </p:set>
                                    <p:animEffect transition="in" filter="fade">
                                      <p:cBhvr>
                                        <p:cTn id="12" dur="1000"/>
                                        <p:tgtEl>
                                          <p:spTgt spid="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
                                            <p:txEl>
                                              <p:pRg st="2" end="2"/>
                                            </p:txEl>
                                          </p:spTgt>
                                        </p:tgtEl>
                                        <p:attrNameLst>
                                          <p:attrName>style.visibility</p:attrName>
                                        </p:attrNameLst>
                                      </p:cBhvr>
                                      <p:to>
                                        <p:strVal val="visible"/>
                                      </p:to>
                                    </p:set>
                                    <p:animEffect transition="in" filter="fade">
                                      <p:cBhvr>
                                        <p:cTn id="17" dur="1000"/>
                                        <p:tgtEl>
                                          <p:spTgt spid="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3">
                                            <p:txEl>
                                              <p:pRg st="0" end="0"/>
                                            </p:txEl>
                                          </p:spTgt>
                                        </p:tgtEl>
                                        <p:attrNameLst>
                                          <p:attrName>style.visibility</p:attrName>
                                        </p:attrNameLst>
                                      </p:cBhvr>
                                      <p:to>
                                        <p:strVal val="visible"/>
                                      </p:to>
                                    </p:set>
                                    <p:animEffect transition="in" filter="fade">
                                      <p:cBhvr>
                                        <p:cTn id="22" dur="1000"/>
                                        <p:tgtEl>
                                          <p:spTgt spid="7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3">
                                            <p:txEl>
                                              <p:pRg st="1" end="1"/>
                                            </p:txEl>
                                          </p:spTgt>
                                        </p:tgtEl>
                                        <p:attrNameLst>
                                          <p:attrName>style.visibility</p:attrName>
                                        </p:attrNameLst>
                                      </p:cBhvr>
                                      <p:to>
                                        <p:strVal val="visible"/>
                                      </p:to>
                                    </p:set>
                                    <p:animEffect transition="in" filter="fade">
                                      <p:cBhvr>
                                        <p:cTn id="27" dur="1000"/>
                                        <p:tgtEl>
                                          <p:spTgt spid="7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3">
                                            <p:txEl>
                                              <p:pRg st="2" end="2"/>
                                            </p:txEl>
                                          </p:spTgt>
                                        </p:tgtEl>
                                        <p:attrNameLst>
                                          <p:attrName>style.visibility</p:attrName>
                                        </p:attrNameLst>
                                      </p:cBhvr>
                                      <p:to>
                                        <p:strVal val="visible"/>
                                      </p:to>
                                    </p:set>
                                    <p:animEffect transition="in" filter="fade">
                                      <p:cBhvr>
                                        <p:cTn id="32" dur="1000"/>
                                        <p:tgtEl>
                                          <p:spTgt spid="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a:spcBef>
                <a:spcPts val="0"/>
              </a:spcBef>
              <a:buNone/>
            </a:pPr>
            <a:r>
              <a:rPr lang="en"/>
              <a:t>Closure	</a:t>
            </a:r>
          </a:p>
        </p:txBody>
      </p:sp>
      <p:sp>
        <p:nvSpPr>
          <p:cNvPr id="79" name="Shape 79"/>
          <p:cNvSpPr txBox="1">
            <a:spLocks noGrp="1"/>
          </p:cNvSpPr>
          <p:nvPr>
            <p:ph type="body" idx="1"/>
          </p:nvPr>
        </p:nvSpPr>
        <p:spPr>
          <a:xfrm>
            <a:off x="457200" y="1200150"/>
            <a:ext cx="8229600" cy="3725700"/>
          </a:xfrm>
          <a:prstGeom prst="rect">
            <a:avLst/>
          </a:prstGeom>
        </p:spPr>
        <p:txBody>
          <a:bodyPr lIns="91425" tIns="91425" rIns="91425" bIns="91425" anchor="t" anchorCtr="0">
            <a:noAutofit/>
          </a:bodyPr>
          <a:lstStyle/>
          <a:p>
            <a:pPr lvl="0">
              <a:spcBef>
                <a:spcPts val="0"/>
              </a:spcBef>
              <a:buNone/>
            </a:pPr>
            <a:r>
              <a:rPr lang="en" dirty="0"/>
              <a:t>What is the topic of our first unit?</a:t>
            </a:r>
          </a:p>
          <a:p>
            <a:pPr lvl="0">
              <a:spcBef>
                <a:spcPts val="0"/>
              </a:spcBef>
              <a:buNone/>
            </a:pPr>
            <a:r>
              <a:rPr lang="en" smtClean="0"/>
              <a:t>Explain migration.</a:t>
            </a:r>
            <a:endParaRPr lang="en" dirty="0"/>
          </a:p>
        </p:txBody>
      </p:sp>
    </p:spTree>
  </p:cSld>
  <p:clrMapOvr>
    <a:masterClrMapping/>
  </p:clrMapOvr>
</p:sld>
</file>

<file path=ppt/theme/theme1.xml><?xml version="1.0" encoding="utf-8"?>
<a:theme xmlns:a="http://schemas.openxmlformats.org/drawingml/2006/main"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374</Words>
  <Application>Microsoft Office PowerPoint</Application>
  <PresentationFormat>On-screen Show (16:9)</PresentationFormat>
  <Paragraphs>30</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swiss</vt:lpstr>
      <vt:lpstr>Come in Quietly Take out your whiteboard &amp; pen. Take out a piece of paper, pen or pencil. Have your chromebook ready to use but do not open yet.</vt:lpstr>
      <vt:lpstr>Immigration!  What is it and why do it?</vt:lpstr>
      <vt:lpstr>Prior Knowledge</vt:lpstr>
      <vt:lpstr>Concept - Migration</vt:lpstr>
      <vt:lpstr>Closure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Take out your whiteboard &amp; pen. Take out a piece of paper, pen or pencil. Have your chromebook ready to use but do not open yet.</dc:title>
  <dc:creator>Terrilyn</dc:creator>
  <cp:lastModifiedBy>Microsoft account</cp:lastModifiedBy>
  <cp:revision>2</cp:revision>
  <dcterms:modified xsi:type="dcterms:W3CDTF">2016-11-26T05:22:21Z</dcterms:modified>
</cp:coreProperties>
</file>